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acf.org/ya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pacf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249675" y="314700"/>
            <a:ext cx="8894400" cy="166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500"/>
              <a:t>2017 Needs Assessment Survey</a:t>
            </a:r>
            <a:r>
              <a:rPr lang="en"/>
              <a:t>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018077" y="1328575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Mt. Pleasant Area Community Foundation’s  </a:t>
            </a:r>
            <a:r>
              <a:rPr lang="en" b="1"/>
              <a:t>Youth Advisory Committee (YAC) </a:t>
            </a:r>
          </a:p>
        </p:txBody>
      </p:sp>
      <p:pic>
        <p:nvPicPr>
          <p:cNvPr id="88" name="Shape 88" descr="Group 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587" y="1869775"/>
            <a:ext cx="4586576" cy="257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21375" y="57792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Mini Grant Opportunities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07925" y="1668600"/>
            <a:ext cx="3941400" cy="28743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Mini‐grants up to $300 are available through the MPACF, anytime of the year! 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YAC awards approximately $30,000 each year from the Kellogg Youth Fund, including multiple mini-grants.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Mini‐grant applications are accepted year round. Review and approval takes 60‐90 days, so plan to apply well in advance to secure funding.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 www.mpacf.org to learn more!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17310300_1430715296973024_2219835741113193354_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400" y="1609000"/>
            <a:ext cx="4521149" cy="29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Contact YAC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682750" y="1989150"/>
            <a:ext cx="3778500" cy="24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Mt. Pleasant Area Community Foundation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100"/>
              <a:t>989-773-7322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100"/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>
                <a:solidFill>
                  <a:schemeClr val="accent5"/>
                </a:solidFill>
                <a:hlinkClick r:id="rId3"/>
              </a:rPr>
              <a:t>www.mpacf.org/yac</a:t>
            </a:r>
          </a:p>
          <a:p>
            <a:pPr marL="0" lvl="0" indent="0" algn="ctr">
              <a:spcBef>
                <a:spcPts val="0"/>
              </a:spcBef>
              <a:buNone/>
            </a:pPr>
            <a:endParaRPr sz="1100"/>
          </a:p>
          <a:p>
            <a:pPr lvl="0">
              <a:spcBef>
                <a:spcPts val="0"/>
              </a:spcBef>
              <a:buNone/>
            </a:pPr>
            <a:endParaRPr sz="1100"/>
          </a:p>
        </p:txBody>
      </p:sp>
      <p:pic>
        <p:nvPicPr>
          <p:cNvPr id="168" name="Shape 168" descr="Tom Thele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75" y="1989150"/>
            <a:ext cx="2705425" cy="17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flamingos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1250" y="2006250"/>
            <a:ext cx="2530350" cy="18972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7650" y="5911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Demographics</a:t>
            </a:r>
          </a:p>
        </p:txBody>
      </p:sp>
      <p:pic>
        <p:nvPicPr>
          <p:cNvPr id="94" name="Shape 9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463" y="1358737"/>
            <a:ext cx="5201085" cy="3292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 txBox="1"/>
          <p:nvPr/>
        </p:nvSpPr>
        <p:spPr>
          <a:xfrm>
            <a:off x="4024650" y="2872438"/>
            <a:ext cx="1094700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664 Total Responses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99050" y="56962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Demographics</a:t>
            </a:r>
          </a:p>
        </p:txBody>
      </p:sp>
      <p:pic>
        <p:nvPicPr>
          <p:cNvPr id="101" name="Shape 101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050" y="1369725"/>
            <a:ext cx="5495901" cy="3397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7650" y="561275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Demographics</a:t>
            </a:r>
          </a:p>
        </p:txBody>
      </p:sp>
      <p:pic>
        <p:nvPicPr>
          <p:cNvPr id="107" name="Shape 10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475" y="1280725"/>
            <a:ext cx="5493324" cy="3396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21375" y="577925"/>
            <a:ext cx="81768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Most Important Issues Facing Youth Today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6039800" y="1584425"/>
            <a:ext cx="2815800" cy="13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8th Grade Responses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Bullying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Stress/School Pressure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Depression/Suicide/Loss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Alcohol and Drug Abuse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Self-Esteem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039800" y="3089925"/>
            <a:ext cx="2815800" cy="13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10th Grade Responses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Stress/School Pressure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Depression/Suicide/Loss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Self-Esteem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Alcohol and Drug Abuse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Bullying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0" y="1453100"/>
            <a:ext cx="5972349" cy="334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87850" y="56960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Extracurricular Activities</a:t>
            </a:r>
          </a:p>
        </p:txBody>
      </p:sp>
      <p:pic>
        <p:nvPicPr>
          <p:cNvPr id="121" name="Shape 1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9900"/>
            <a:ext cx="4262625" cy="3054475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" name="Shape 1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150" y="1389900"/>
            <a:ext cx="4424175" cy="30544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16200" y="2968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5 Limits in Participation for After-school or Weekend Activities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365275" y="1954900"/>
            <a:ext cx="1992900" cy="2033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2020025" y="1224350"/>
            <a:ext cx="4794000" cy="55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456662" y="2063500"/>
            <a:ext cx="1662600" cy="17472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4230138" y="2175850"/>
            <a:ext cx="1488900" cy="1522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829950" y="2270650"/>
            <a:ext cx="1276200" cy="13329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217050" y="2409850"/>
            <a:ext cx="1029000" cy="1054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743825" y="2361875"/>
            <a:ext cx="1276200" cy="7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Not Enough   Time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(51%)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668875" y="2361875"/>
            <a:ext cx="1276200" cy="7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Not Interested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(44%)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398900" y="2322375"/>
            <a:ext cx="1276200" cy="7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Family Obligations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(37%)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813787" y="2443050"/>
            <a:ext cx="1404000" cy="7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4.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Transportation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(28%)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093450" y="2361875"/>
            <a:ext cx="1276200" cy="7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5.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Lack of Information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(21%)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4550" y="5862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 Areas YAC Should Fund in the Future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8250" y="1581825"/>
            <a:ext cx="3331500" cy="136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8th Grade Responses: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1. Leadership Activities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Community Youth Organizations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3. Counseling Services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8250" y="3073400"/>
            <a:ext cx="3137700" cy="14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10th Grade Responses: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1. Volunteer Programs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2. Leadership Activities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 Information about Educational Opportunities  </a:t>
            </a:r>
          </a:p>
        </p:txBody>
      </p:sp>
      <p:pic>
        <p:nvPicPr>
          <p:cNvPr id="146" name="Shape 14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300" y="1423900"/>
            <a:ext cx="6010050" cy="3170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7825" y="5862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Giving Tuesday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71675" y="1388075"/>
            <a:ext cx="7688700" cy="9174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YAC is doing something special for the Kellogg Youth Fund in honor of our 25th anniversary! Our goal is to raise $25,000 by the end of Giving Tuesday, which is November 28th this year.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Help YAC impact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3950" y="2205379"/>
            <a:ext cx="3911699" cy="277312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4" name="Shape 154"/>
          <p:cNvSpPr txBox="1"/>
          <p:nvPr/>
        </p:nvSpPr>
        <p:spPr>
          <a:xfrm>
            <a:off x="271675" y="2530813"/>
            <a:ext cx="3911700" cy="24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Check out our Facebook page to learn more about #GivingTuesday, or visit the website below to donate now!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www.mpacf.org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Lato</vt:lpstr>
      <vt:lpstr>Raleway</vt:lpstr>
      <vt:lpstr>Arial</vt:lpstr>
      <vt:lpstr>Streamline</vt:lpstr>
      <vt:lpstr>2017 Needs Assessment Survey </vt:lpstr>
      <vt:lpstr>Demographics</vt:lpstr>
      <vt:lpstr>Demographics</vt:lpstr>
      <vt:lpstr>Demographics</vt:lpstr>
      <vt:lpstr>5 Most Important Issues Facing Youth Today</vt:lpstr>
      <vt:lpstr>Extracurricular Activities</vt:lpstr>
      <vt:lpstr>Top 5 Limits in Participation for After-school or Weekend Activities </vt:lpstr>
      <vt:lpstr>Program Areas YAC Should Fund in the Future</vt:lpstr>
      <vt:lpstr>Giving Tuesday</vt:lpstr>
      <vt:lpstr>Mini Grant Opportunities</vt:lpstr>
      <vt:lpstr>Contact YAC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Needs Assessment Survey </dc:title>
  <dc:creator>Amanda Schafer</dc:creator>
  <cp:lastModifiedBy>Amanda Schafer</cp:lastModifiedBy>
  <cp:revision>1</cp:revision>
  <dcterms:modified xsi:type="dcterms:W3CDTF">2017-11-06T22:53:16Z</dcterms:modified>
</cp:coreProperties>
</file>